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13B5-7BE5-4C19-9749-6E2A49880D00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0D-8D23-4F09-80B1-51FC3C09B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13B5-7BE5-4C19-9749-6E2A49880D00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0D-8D23-4F09-80B1-51FC3C09B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13B5-7BE5-4C19-9749-6E2A49880D00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0D-8D23-4F09-80B1-51FC3C09B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13B5-7BE5-4C19-9749-6E2A49880D00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0D-8D23-4F09-80B1-51FC3C09B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13B5-7BE5-4C19-9749-6E2A49880D00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0D-8D23-4F09-80B1-51FC3C09B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13B5-7BE5-4C19-9749-6E2A49880D00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0D-8D23-4F09-80B1-51FC3C09B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13B5-7BE5-4C19-9749-6E2A49880D00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0D-8D23-4F09-80B1-51FC3C09B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13B5-7BE5-4C19-9749-6E2A49880D00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0D-8D23-4F09-80B1-51FC3C09B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13B5-7BE5-4C19-9749-6E2A49880D00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0D-8D23-4F09-80B1-51FC3C09B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13B5-7BE5-4C19-9749-6E2A49880D00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0D-8D23-4F09-80B1-51FC3C09B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13B5-7BE5-4C19-9749-6E2A49880D00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0D-8D23-4F09-80B1-51FC3C09B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513B5-7BE5-4C19-9749-6E2A49880D00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0D-8D23-4F09-80B1-51FC3C09B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772400" cy="1470025"/>
          </a:xfrm>
        </p:spPr>
        <p:txBody>
          <a:bodyPr>
            <a:noAutofit/>
          </a:bodyPr>
          <a:lstStyle/>
          <a:p>
            <a:pPr lvl="0" algn="l"/>
            <a:r>
              <a:rPr lang="en-US" sz="3200" dirty="0"/>
              <a:t>Warm up:  </a:t>
            </a:r>
            <a:r>
              <a:rPr lang="en-US" sz="3200" dirty="0" smtClean="0"/>
              <a:t>Translate-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1. I </a:t>
            </a:r>
            <a:r>
              <a:rPr lang="en-US" sz="3200" dirty="0"/>
              <a:t>am smart and funny.</a:t>
            </a:r>
            <a:br>
              <a:rPr lang="en-US" sz="3200" dirty="0"/>
            </a:br>
            <a:r>
              <a:rPr lang="en-US" sz="3200" dirty="0" smtClean="0"/>
              <a:t>2. She </a:t>
            </a:r>
            <a:r>
              <a:rPr lang="en-US" sz="3200" dirty="0"/>
              <a:t>is skinny and ugly</a:t>
            </a:r>
            <a:r>
              <a:rPr lang="en-US" sz="3200" dirty="0" smtClean="0"/>
              <a:t>.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3</a:t>
            </a:r>
            <a:r>
              <a:rPr lang="en-US" sz="3200" dirty="0" smtClean="0"/>
              <a:t>. </a:t>
            </a:r>
            <a:r>
              <a:rPr lang="en-US" sz="3200" dirty="0" smtClean="0"/>
              <a:t>We </a:t>
            </a:r>
            <a:r>
              <a:rPr lang="en-US" sz="3200" dirty="0"/>
              <a:t>buy a lot of red clothes.</a:t>
            </a:r>
            <a:br>
              <a:rPr lang="en-US" sz="3200" dirty="0"/>
            </a:br>
            <a:r>
              <a:rPr lang="en-US" sz="3200" dirty="0" smtClean="0"/>
              <a:t>4</a:t>
            </a:r>
            <a:r>
              <a:rPr lang="en-US" sz="3200" dirty="0" smtClean="0"/>
              <a:t>.  Do </a:t>
            </a:r>
            <a:r>
              <a:rPr lang="en-US" sz="3200" dirty="0" err="1" smtClean="0"/>
              <a:t>ya</a:t>
            </a:r>
            <a:r>
              <a:rPr lang="en-US" sz="3200" dirty="0" smtClean="0"/>
              <a:t> listen well?</a:t>
            </a:r>
            <a:br>
              <a:rPr lang="en-US" sz="3200" dirty="0" smtClean="0"/>
            </a:br>
            <a:r>
              <a:rPr lang="en-US" sz="3200" dirty="0" smtClean="0"/>
              <a:t>5.  Yes, </a:t>
            </a:r>
            <a:r>
              <a:rPr lang="en-US" sz="3200" smtClean="0"/>
              <a:t>I listen. 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1026" name="Picture 2" descr="http://marathonpuertorico.com/wp-content/uploads/2013/03/CaribeAerialclose2-e13629033898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819400"/>
            <a:ext cx="5857875" cy="3907851"/>
          </a:xfrm>
          <a:prstGeom prst="rect">
            <a:avLst/>
          </a:prstGeom>
          <a:noFill/>
        </p:spPr>
      </p:pic>
      <p:pic>
        <p:nvPicPr>
          <p:cNvPr id="1028" name="Picture 4" descr="http://www.worldatlas.com/webimage/countrys/namerica/caribb/prcari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971800"/>
            <a:ext cx="3228975" cy="23792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172200" y="5638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capital </a:t>
            </a:r>
            <a:r>
              <a:rPr lang="en-US" dirty="0" err="1" smtClean="0"/>
              <a:t>es</a:t>
            </a:r>
            <a:r>
              <a:rPr lang="en-US" dirty="0" smtClean="0"/>
              <a:t> San Juan.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Warm up:  Translate- 1. I am smart and funny. 2. She is skinny and ugly. 3. We buy a lot of red clothes. 4.  Do ya listen well? 5.  Yes, I listen.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  Translate- 1. I am smart and funny. 2. She is skinny and ugly. 3. I listen when the teacher speaks. 4. We buy a lot of red clothes. 5. Miguel and Marta need a pencil. </dc:title>
  <dc:creator>pam.bean</dc:creator>
  <cp:lastModifiedBy>Windows User</cp:lastModifiedBy>
  <cp:revision>2</cp:revision>
  <dcterms:created xsi:type="dcterms:W3CDTF">2014-02-05T20:10:56Z</dcterms:created>
  <dcterms:modified xsi:type="dcterms:W3CDTF">2015-01-30T20:45:56Z</dcterms:modified>
</cp:coreProperties>
</file>