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ECEE-856C-4204-AE68-CB9D938165CB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84205-326B-415F-9BDA-4A727222D6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1"/>
            <a:ext cx="8610600" cy="2285999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How do you ask what time it is in Spanish?  </a:t>
            </a:r>
            <a:r>
              <a:rPr lang="en-US" dirty="0"/>
              <a:t>Write the following times in Spanish:  2:05 pm, 6:15 am, 11: 40 pm, 1: 30 am.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media.roarmag.org/2013/09/Yasu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5286375" cy="3963012"/>
          </a:xfrm>
          <a:prstGeom prst="rect">
            <a:avLst/>
          </a:prstGeom>
          <a:noFill/>
        </p:spPr>
      </p:pic>
      <p:pic>
        <p:nvPicPr>
          <p:cNvPr id="1028" name="Picture 4" descr="http://www.worldatlas.com/webimage/countrys/samerica/ecs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00400"/>
            <a:ext cx="3146299" cy="34385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9800" y="259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capital </a:t>
            </a:r>
            <a:r>
              <a:rPr lang="en-US" dirty="0" err="1" smtClean="0"/>
              <a:t>es</a:t>
            </a:r>
            <a:r>
              <a:rPr lang="en-US"/>
              <a:t> </a:t>
            </a:r>
            <a:r>
              <a:rPr lang="en-US" smtClean="0"/>
              <a:t>Quito.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do you ask what time it is in Spanish?  Write the following times in Spanish:  2:05 pm, 6:15 am, 11: 40 pm, 1: 30 am.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ask what time it is in Spanish?  Write the following times in Spanish:  2:05 pm, 6:15 am, 11: 40 pm, 1: 30 am. </dc:title>
  <dc:creator>pam.bean</dc:creator>
  <cp:lastModifiedBy>pam.bean</cp:lastModifiedBy>
  <cp:revision>1</cp:revision>
  <dcterms:created xsi:type="dcterms:W3CDTF">2014-02-04T19:52:52Z</dcterms:created>
  <dcterms:modified xsi:type="dcterms:W3CDTF">2014-02-04T19:59:12Z</dcterms:modified>
</cp:coreProperties>
</file>